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1" r:id="rId1"/>
  </p:sldMasterIdLst>
  <p:notesMasterIdLst>
    <p:notesMasterId r:id="rId11"/>
  </p:notesMasterIdLst>
  <p:handoutMasterIdLst>
    <p:handoutMasterId r:id="rId12"/>
  </p:handoutMasterIdLst>
  <p:sldIdLst>
    <p:sldId id="257" r:id="rId2"/>
    <p:sldId id="259" r:id="rId3"/>
    <p:sldId id="260" r:id="rId4"/>
    <p:sldId id="264" r:id="rId5"/>
    <p:sldId id="261" r:id="rId6"/>
    <p:sldId id="262" r:id="rId7"/>
    <p:sldId id="263" r:id="rId8"/>
    <p:sldId id="265" r:id="rId9"/>
    <p:sldId id="266" r:id="rId1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8" autoAdjust="0"/>
    <p:restoredTop sz="89911" autoAdjust="0"/>
  </p:normalViewPr>
  <p:slideViewPr>
    <p:cSldViewPr snapToGrid="0">
      <p:cViewPr>
        <p:scale>
          <a:sx n="75" d="100"/>
          <a:sy n="75" d="100"/>
        </p:scale>
        <p:origin x="-516" y="-6"/>
      </p:cViewPr>
      <p:guideLst>
        <p:guide orient="horz" pos="2160"/>
        <p:guide orient="horz" pos="4128"/>
        <p:guide pos="3840"/>
        <p:guide pos="7296"/>
      </p:guideLst>
    </p:cSldViewPr>
  </p:slideViewPr>
  <p:outlineViewPr>
    <p:cViewPr>
      <p:scale>
        <a:sx n="33" d="100"/>
        <a:sy n="33" d="100"/>
      </p:scale>
      <p:origin x="0" y="2448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458154-F06F-4B92-9EA5-47B6187D652C}" type="datetime4">
              <a:rPr lang="ko-KR" altLang="en-US" smtClean="0">
                <a:latin typeface="맑은 고딕" panose="020B0503020000020004" pitchFamily="50" charset="-127"/>
              </a:rPr>
              <a:t>2020년 8월 29일</a:t>
            </a:fld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4E50CC-F33A-4EF4-9F12-93EC4A21A0CF}" type="slidenum">
              <a:rPr lang="en-US" altLang="ko-KR" smtClean="0">
                <a:latin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</a:defRPr>
            </a:lvl1pPr>
          </a:lstStyle>
          <a:p>
            <a:fld id="{258C430E-8468-4F52-A66F-3CC625A80D37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</a:defRPr>
            </a:lvl1pPr>
          </a:lstStyle>
          <a:p>
            <a:fld id="{32674CE4-FBD8-4481-AEFB-CA53E599A74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2674CE4-FBD8-4481-AEFB-CA53E599A745}" type="slidenum">
              <a:rPr lang="en-US" altLang="ko-KR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 dirty="0">
                <a:ea typeface="맑은 고딕" panose="020B0503020000020004" pitchFamily="50" charset="-127"/>
              </a:rPr>
              <a:t>단원 설명은 간단해야 합니다.</a:t>
            </a:r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871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 dirty="0">
                <a:ea typeface="맑은 고딕" panose="020B0503020000020004" pitchFamily="50" charset="-127"/>
              </a:rPr>
              <a:t>단원 설명은 간단해야 합니다.</a:t>
            </a:r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982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 dirty="0">
                <a:ea typeface="맑은 고딕" panose="020B0503020000020004" pitchFamily="50" charset="-127"/>
              </a:rPr>
              <a:t>단원 설명은 간단해야 합니다.</a:t>
            </a:r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982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 dirty="0">
                <a:ea typeface="맑은 고딕" panose="020B0503020000020004" pitchFamily="50" charset="-127"/>
              </a:rPr>
              <a:t>단원 설명은 간단해야 합니다.</a:t>
            </a:r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334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 dirty="0">
                <a:ea typeface="맑은 고딕" panose="020B0503020000020004" pitchFamily="50" charset="-127"/>
              </a:rPr>
              <a:t>단원 설명은 간단해야 합니다.</a:t>
            </a:r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0848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 dirty="0">
                <a:ea typeface="맑은 고딕" panose="020B0503020000020004" pitchFamily="50" charset="-127"/>
              </a:rPr>
              <a:t>단원 설명은 간단해야 합니다.</a:t>
            </a:r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417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 dirty="0">
                <a:ea typeface="맑은 고딕" panose="020B0503020000020004" pitchFamily="50" charset="-127"/>
              </a:rPr>
              <a:t>단원 설명은 간단해야 합니다.</a:t>
            </a:r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4176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 dirty="0">
                <a:ea typeface="맑은 고딕" panose="020B0503020000020004" pitchFamily="50" charset="-127"/>
              </a:rPr>
              <a:t>단원 설명은 간단해야 합니다.</a:t>
            </a:r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871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94F25-D644-42F1-B3CC-9F453010BC16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en-US" altLang="ko-KR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588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3804-A92E-4DFF-A0B3-62A49209ED6C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387333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3804-A92E-4DFF-A0B3-62A49209ED6C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96676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3804-A92E-4DFF-A0B3-62A49209ED6C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096143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3804-A92E-4DFF-A0B3-62A49209ED6C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374998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3804-A92E-4DFF-A0B3-62A49209ED6C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615195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6B5C9-4B18-4F34-8E3E-FAD2AE1D9784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en-US" altLang="ko-KR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5765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A0385-CE73-423F-9B05-AF254D6215F2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en-US" altLang="ko-KR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941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88AF3-E4C2-46C4-883C-60860EA77C5C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en-US" altLang="ko-KR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222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6626D-13F9-4303-ACEA-CC76B0514040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en-US" altLang="ko-KR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33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3804-A92E-4DFF-A0B3-62A49209ED6C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525982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0414-1742-40E5-BCBF-A637EDE2C2BF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en-US" altLang="ko-KR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706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F88E-7F41-4146-ADAC-5DDED3CCCDF5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en-US" altLang="ko-KR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122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3804-A92E-4DFF-A0B3-62A49209ED6C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66799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B5C94-FDA9-4D16-B72E-6A88FE13E8C6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en-US" altLang="ko-KR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56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en-US" altLang="ko-KR" smtClean="0"/>
              <a:t>‹#›</a:t>
            </a:fld>
            <a:endParaRPr lang="ko-KR" alt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5215-DDDB-4AE1-BB3B-7D32E26C92B4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597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F3804-A92E-4DFF-A0B3-62A49209ED6C}" type="datetime4">
              <a:rPr lang="ko-KR" altLang="en-US" smtClean="0"/>
              <a:pPr/>
              <a:t>2020년 8월 29일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477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2" r:id="rId1"/>
    <p:sldLayoutId id="2147484123" r:id="rId2"/>
    <p:sldLayoutId id="2147484124" r:id="rId3"/>
    <p:sldLayoutId id="2147484125" r:id="rId4"/>
    <p:sldLayoutId id="2147484126" r:id="rId5"/>
    <p:sldLayoutId id="2147484127" r:id="rId6"/>
    <p:sldLayoutId id="2147484128" r:id="rId7"/>
    <p:sldLayoutId id="2147484129" r:id="rId8"/>
    <p:sldLayoutId id="2147484130" r:id="rId9"/>
    <p:sldLayoutId id="2147484131" r:id="rId10"/>
    <p:sldLayoutId id="2147484132" r:id="rId11"/>
    <p:sldLayoutId id="2147484133" r:id="rId12"/>
    <p:sldLayoutId id="2147484134" r:id="rId13"/>
    <p:sldLayoutId id="2147484135" r:id="rId14"/>
    <p:sldLayoutId id="2147484136" r:id="rId15"/>
    <p:sldLayoutId id="2147484137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298700" y="783553"/>
            <a:ext cx="6718300" cy="147002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수위 측정 프로젝트 </a:t>
            </a:r>
            <a:endParaRPr lang="ko-KR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46538" y="3884173"/>
            <a:ext cx="6604000" cy="1752600"/>
          </a:xfrm>
        </p:spPr>
        <p:txBody>
          <a:bodyPr rtlCol="0">
            <a:normAutofit/>
          </a:bodyPr>
          <a:lstStyle/>
          <a:p>
            <a:pPr rtl="0"/>
            <a:endParaRPr lang="en-US" altLang="ko-KR" dirty="0" smtClean="0">
              <a:solidFill>
                <a:schemeClr val="tx1"/>
              </a:solidFill>
            </a:endParaRPr>
          </a:p>
          <a:p>
            <a:pPr rtl="0"/>
            <a:r>
              <a:rPr lang="en-US" altLang="ko-KR" dirty="0" smtClean="0">
                <a:solidFill>
                  <a:schemeClr val="tx1"/>
                </a:solidFill>
              </a:rPr>
              <a:t>(5</a:t>
            </a:r>
            <a:r>
              <a:rPr lang="ko-KR" altLang="en-US" dirty="0" smtClean="0">
                <a:solidFill>
                  <a:schemeClr val="tx1"/>
                </a:solidFill>
              </a:rPr>
              <a:t>조</a:t>
            </a:r>
            <a:r>
              <a:rPr lang="en-US" altLang="ko-KR" dirty="0" smtClean="0">
                <a:solidFill>
                  <a:schemeClr val="tx1"/>
                </a:solidFill>
              </a:rPr>
              <a:t>) </a:t>
            </a:r>
            <a:r>
              <a:rPr lang="ko-KR" altLang="en-US" dirty="0" smtClean="0">
                <a:solidFill>
                  <a:schemeClr val="tx1"/>
                </a:solidFill>
              </a:rPr>
              <a:t>과제 진행 기간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rtl="0"/>
            <a:r>
              <a:rPr lang="en-US" altLang="ko-KR" dirty="0" smtClean="0">
                <a:solidFill>
                  <a:schemeClr val="tx1"/>
                </a:solidFill>
              </a:rPr>
              <a:t>2020.08.04 ~ 2020.08.11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441700" cy="874486"/>
          </a:xfrm>
        </p:spPr>
        <p:txBody>
          <a:bodyPr rtlCol="0">
            <a:norm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수위측정 프로젝트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8636" y="722086"/>
            <a:ext cx="10985500" cy="5818414"/>
          </a:xfrm>
        </p:spPr>
        <p:txBody>
          <a:bodyPr rtlCol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프로젝트 주제 선정 배경</a:t>
            </a:r>
            <a:endParaRPr lang="en-US" altLang="ko-KR" sz="26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ko-KR" sz="20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장마기간 과도한 비가 내리는 것에 대한 경고 알림이 늦게 온다는 점을 고려</a:t>
            </a:r>
            <a:endParaRPr lang="en-US" altLang="ko-KR" sz="18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ko-KR" sz="1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뉴스나 미디어 매체에서는 지역의 평균적인 강수량을 알려 주기에 특정지역에 대한 정보는 알 수 없음</a:t>
            </a:r>
            <a:endParaRPr lang="en-US" altLang="ko-KR" sz="18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ko-KR" sz="1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카메라를 통해서 특정 지역의 수위 측정이 가능하다면 관리가 실시간으로 가능하기에 주제 선정</a:t>
            </a:r>
            <a:endParaRPr lang="en-US" altLang="ko-KR" sz="18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ko-KR" sz="18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학습했던 </a:t>
            </a:r>
            <a:r>
              <a:rPr lang="en-US" altLang="ko-KR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python 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 </a:t>
            </a:r>
            <a:r>
              <a:rPr lang="en-US" altLang="ko-KR" sz="18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blynk</a:t>
            </a:r>
            <a:r>
              <a:rPr lang="en-US" altLang="ko-KR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앱을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활용한 실시간 수위 측정 </a:t>
            </a:r>
            <a:r>
              <a:rPr lang="en-US" altLang="ko-KR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IOT 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알림</a:t>
            </a:r>
            <a:r>
              <a:rPr lang="en-US" altLang="ko-KR" sz="18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서비스를 제작하였음</a:t>
            </a:r>
            <a:endParaRPr lang="en-US" altLang="ko-KR" sz="18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ko-KR" sz="2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786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149600" cy="874486"/>
          </a:xfrm>
        </p:spPr>
        <p:txBody>
          <a:bodyPr rtlCol="0">
            <a:norm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수위측정 프로젝트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8636" y="722086"/>
            <a:ext cx="10985500" cy="5818414"/>
          </a:xfrm>
        </p:spPr>
        <p:txBody>
          <a:bodyPr rtlCol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ko-KR" sz="2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Flow Chart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sz="26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ko-KR" sz="20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ko-KR" sz="2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494" y="437243"/>
            <a:ext cx="319088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웹 캠 </a:t>
            </a:r>
            <a:r>
              <a:rPr lang="en-US" altLang="ko-KR" dirty="0" smtClean="0"/>
              <a:t>Open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381494" y="999841"/>
            <a:ext cx="319088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인식 물체 선택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stCxn id="13" idx="2"/>
            <a:endCxn id="14" idx="0"/>
          </p:cNvCxnSpPr>
          <p:nvPr/>
        </p:nvCxnSpPr>
        <p:spPr>
          <a:xfrm>
            <a:off x="5976938" y="806575"/>
            <a:ext cx="0" cy="1932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381494" y="1668446"/>
            <a:ext cx="319088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인식 물체 </a:t>
            </a:r>
            <a:r>
              <a:rPr lang="en-US" altLang="ko-KR" dirty="0" smtClean="0"/>
              <a:t>Masking </a:t>
            </a:r>
            <a:r>
              <a:rPr lang="ko-KR" altLang="en-US" dirty="0" smtClean="0"/>
              <a:t>작업</a:t>
            </a:r>
            <a:endParaRPr lang="ko-KR" altLang="en-US" dirty="0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5962845" y="1369173"/>
            <a:ext cx="0" cy="2748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5976819" y="2066014"/>
            <a:ext cx="0" cy="2748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381494" y="2340855"/>
            <a:ext cx="319088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인식 물체 외 배경 제거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381494" y="3130884"/>
            <a:ext cx="319088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인식된 물체 높이 측정</a:t>
            </a:r>
            <a:endParaRPr lang="ko-KR" altLang="en-US" dirty="0"/>
          </a:p>
        </p:txBody>
      </p:sp>
      <p:cxnSp>
        <p:nvCxnSpPr>
          <p:cNvPr id="27" name="직선 화살표 연결선 26"/>
          <p:cNvCxnSpPr>
            <a:stCxn id="23" idx="2"/>
          </p:cNvCxnSpPr>
          <p:nvPr/>
        </p:nvCxnSpPr>
        <p:spPr>
          <a:xfrm>
            <a:off x="5976938" y="2710187"/>
            <a:ext cx="0" cy="4090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381494" y="3920913"/>
            <a:ext cx="319088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 smtClean="0"/>
              <a:t>Blynk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앱에</a:t>
            </a:r>
            <a:r>
              <a:rPr lang="ko-KR" altLang="en-US" dirty="0" smtClean="0"/>
              <a:t> 데이터 전송</a:t>
            </a:r>
            <a:endParaRPr lang="ko-KR" altLang="en-US" dirty="0"/>
          </a:p>
        </p:txBody>
      </p:sp>
      <p:cxnSp>
        <p:nvCxnSpPr>
          <p:cNvPr id="30" name="직선 화살표 연결선 29"/>
          <p:cNvCxnSpPr>
            <a:stCxn id="26" idx="2"/>
          </p:cNvCxnSpPr>
          <p:nvPr/>
        </p:nvCxnSpPr>
        <p:spPr>
          <a:xfrm>
            <a:off x="5976938" y="3500216"/>
            <a:ext cx="6891" cy="4206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29" idx="2"/>
          </p:cNvCxnSpPr>
          <p:nvPr/>
        </p:nvCxnSpPr>
        <p:spPr>
          <a:xfrm>
            <a:off x="5976938" y="4290245"/>
            <a:ext cx="0" cy="4090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다이아몬드 32"/>
          <p:cNvSpPr/>
          <p:nvPr/>
        </p:nvSpPr>
        <p:spPr>
          <a:xfrm>
            <a:off x="4354484" y="4718216"/>
            <a:ext cx="3244670" cy="761910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수위가 </a:t>
            </a:r>
            <a:r>
              <a:rPr lang="en-US" altLang="ko-KR" dirty="0" smtClean="0">
                <a:solidFill>
                  <a:schemeClr val="tx1"/>
                </a:solidFill>
              </a:rPr>
              <a:t>200 </a:t>
            </a:r>
            <a:r>
              <a:rPr lang="ko-KR" altLang="en-US" dirty="0" smtClean="0">
                <a:solidFill>
                  <a:schemeClr val="tx1"/>
                </a:solidFill>
              </a:rPr>
              <a:t>이상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5976938" y="5480127"/>
            <a:ext cx="0" cy="5894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381494" y="6069582"/>
            <a:ext cx="34583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경고 메시지를 </a:t>
            </a:r>
            <a:r>
              <a:rPr lang="en-US" altLang="ko-KR" dirty="0" err="1" smtClean="0"/>
              <a:t>Blynk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앱에</a:t>
            </a:r>
            <a:r>
              <a:rPr lang="ko-KR" altLang="en-US" dirty="0" smtClean="0"/>
              <a:t> 전송</a:t>
            </a:r>
            <a:endParaRPr lang="ko-KR" altLang="en-US" dirty="0"/>
          </a:p>
        </p:txBody>
      </p:sp>
      <p:cxnSp>
        <p:nvCxnSpPr>
          <p:cNvPr id="40" name="꺾인 연결선 39"/>
          <p:cNvCxnSpPr>
            <a:stCxn id="33" idx="3"/>
            <a:endCxn id="26" idx="3"/>
          </p:cNvCxnSpPr>
          <p:nvPr/>
        </p:nvCxnSpPr>
        <p:spPr>
          <a:xfrm flipH="1" flipV="1">
            <a:off x="7572381" y="3315550"/>
            <a:ext cx="26773" cy="1783621"/>
          </a:xfrm>
          <a:prstGeom prst="bentConnector3">
            <a:avLst>
              <a:gd name="adj1" fmla="val -421501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280213" y="5470079"/>
            <a:ext cx="717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T</a:t>
            </a:r>
            <a:endParaRPr lang="ko-KR" alt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7599154" y="4826285"/>
            <a:ext cx="717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280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382169" cy="87448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2800" dirty="0" smtClean="0">
                <a:solidFill>
                  <a:schemeClr val="tx1"/>
                </a:solidFill>
              </a:rPr>
              <a:t>수위측정 프로젝트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8636" y="722086"/>
            <a:ext cx="10985500" cy="5818414"/>
          </a:xfrm>
        </p:spPr>
        <p:txBody>
          <a:bodyPr rtlCol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전체 시스템</a:t>
            </a:r>
            <a:endParaRPr lang="en-US" altLang="ko-KR" sz="26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ko-KR" sz="20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ko-KR" sz="2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725" y="1819784"/>
            <a:ext cx="5342675" cy="4390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6121400" y="2057400"/>
            <a:ext cx="1143000" cy="11811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9702800" y="2833941"/>
            <a:ext cx="1143000" cy="11811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/>
          <p:cNvCxnSpPr/>
          <p:nvPr/>
        </p:nvCxnSpPr>
        <p:spPr>
          <a:xfrm flipH="1" flipV="1">
            <a:off x="4381500" y="2296034"/>
            <a:ext cx="1739900" cy="35191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 flipH="1">
            <a:off x="4953000" y="3663125"/>
            <a:ext cx="4749800" cy="12644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339" y="4099002"/>
            <a:ext cx="3141661" cy="2111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831" y="1175658"/>
            <a:ext cx="2048669" cy="2395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243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308352" cy="874486"/>
          </a:xfrm>
        </p:spPr>
        <p:txBody>
          <a:bodyPr rtlCol="0">
            <a:norm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수위측정 프로젝트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8636" y="722086"/>
            <a:ext cx="10985500" cy="5818414"/>
          </a:xfrm>
        </p:spPr>
        <p:txBody>
          <a:bodyPr rtlCol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코드 설명</a:t>
            </a:r>
            <a:endParaRPr lang="en-US" altLang="ko-KR" sz="20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2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r="51219" b="58975"/>
          <a:stretch/>
        </p:blipFill>
        <p:spPr>
          <a:xfrm>
            <a:off x="240036" y="1880574"/>
            <a:ext cx="5805169" cy="354232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41398" r="45007"/>
          <a:stretch/>
        </p:blipFill>
        <p:spPr>
          <a:xfrm>
            <a:off x="6333841" y="1321774"/>
            <a:ext cx="5582213" cy="4316052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71500" y="2743200"/>
            <a:ext cx="5473705" cy="2413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429664" y="1536700"/>
            <a:ext cx="5305136" cy="41011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348346" y="1248620"/>
            <a:ext cx="393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마우스 클릭에 따른 </a:t>
            </a:r>
            <a:r>
              <a:rPr lang="en-US" altLang="ko-KR" b="1" dirty="0" smtClean="0">
                <a:solidFill>
                  <a:srgbClr val="FF0000"/>
                </a:solidFill>
              </a:rPr>
              <a:t>HSV </a:t>
            </a:r>
            <a:r>
              <a:rPr lang="ko-KR" altLang="en-US" b="1" dirty="0" smtClean="0">
                <a:solidFill>
                  <a:srgbClr val="FF0000"/>
                </a:solidFill>
              </a:rPr>
              <a:t>색 공간 저장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270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416300" cy="874486"/>
          </a:xfrm>
        </p:spPr>
        <p:txBody>
          <a:bodyPr rtlCol="0">
            <a:norm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수위측정 프로젝트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8636" y="617583"/>
            <a:ext cx="10985500" cy="5818414"/>
          </a:xfrm>
        </p:spPr>
        <p:txBody>
          <a:bodyPr rtlCol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코드 설명</a:t>
            </a:r>
            <a:endParaRPr lang="en-US" altLang="ko-KR" sz="20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2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58498" r="1982"/>
          <a:stretch/>
        </p:blipFill>
        <p:spPr>
          <a:xfrm>
            <a:off x="769619" y="1162594"/>
            <a:ext cx="10190118" cy="4075612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329146" y="2481943"/>
            <a:ext cx="4875711" cy="3466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329144" y="4376057"/>
            <a:ext cx="9617529" cy="3466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813731" y="2507735"/>
            <a:ext cx="393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사각형 박스 중심 추출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474066" y="4730359"/>
            <a:ext cx="3276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사각형 박스 높이 측정 및 추출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25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530600" cy="874486"/>
          </a:xfrm>
        </p:spPr>
        <p:txBody>
          <a:bodyPr rtlCol="0">
            <a:norm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수위측정 프로젝트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8636" y="722086"/>
            <a:ext cx="10985500" cy="5818414"/>
          </a:xfrm>
        </p:spPr>
        <p:txBody>
          <a:bodyPr rtlCol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결과 영상</a:t>
            </a:r>
            <a:endParaRPr lang="en-US" altLang="ko-KR" sz="20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2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845673"/>
            <a:ext cx="5212080" cy="4529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371" y="1845673"/>
            <a:ext cx="5476875" cy="4424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오른쪽 화살표 5"/>
          <p:cNvSpPr/>
          <p:nvPr/>
        </p:nvSpPr>
        <p:spPr>
          <a:xfrm>
            <a:off x="5695405" y="4020562"/>
            <a:ext cx="418012" cy="40965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79269" y="2730137"/>
            <a:ext cx="744582" cy="10842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7027818" y="2403566"/>
            <a:ext cx="744582" cy="10842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11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860800" cy="874486"/>
          </a:xfrm>
        </p:spPr>
        <p:txBody>
          <a:bodyPr rtlCol="0">
            <a:norm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수위측정 프로젝트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37836" y="722086"/>
            <a:ext cx="10985500" cy="5818414"/>
          </a:xfrm>
        </p:spPr>
        <p:txBody>
          <a:bodyPr rtlCol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결과 영상</a:t>
            </a:r>
            <a:endParaRPr lang="en-US" altLang="ko-KR" sz="20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2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KakaoTalk_20200811_20052747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64243" y="1421493"/>
            <a:ext cx="81153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6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848100" cy="874486"/>
          </a:xfrm>
        </p:spPr>
        <p:txBody>
          <a:bodyPr rtlCol="0">
            <a:norm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수위측정 프로젝트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8636" y="722086"/>
            <a:ext cx="10985500" cy="5818414"/>
          </a:xfrm>
        </p:spPr>
        <p:txBody>
          <a:bodyPr rtlCol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보완할 점 </a:t>
            </a:r>
            <a:endParaRPr lang="en-US" altLang="ko-KR" sz="26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ko-KR" sz="20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투명한 색의 일반적인 물을 인식하기 위해서는 </a:t>
            </a:r>
            <a:r>
              <a:rPr lang="ko-KR" altLang="en-US" sz="18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딥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러닝 기술이 필요</a:t>
            </a:r>
            <a:endParaRPr lang="en-US" altLang="ko-KR" sz="18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ko-KR" sz="1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라즈베리파이의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스펙이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실제 컴퓨터 보다는 낮기 때문에 프레임에 </a:t>
            </a:r>
            <a:r>
              <a:rPr lang="ko-KR" altLang="en-US" sz="18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딜레이가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많아서 끊기는 거 </a:t>
            </a:r>
            <a:r>
              <a:rPr lang="ko-KR" altLang="en-US" sz="18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처럼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보임</a:t>
            </a:r>
            <a:endParaRPr lang="en-US" altLang="ko-KR" sz="18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ko-KR" sz="1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노이즈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제거 역시 더 정교해지기 위해서는 </a:t>
            </a:r>
            <a:r>
              <a:rPr lang="ko-KR" altLang="en-US" sz="18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딥</a:t>
            </a:r>
            <a:r>
              <a:rPr lang="ko-KR" altLang="en-US" sz="18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러닝 알고리즘이 필요</a:t>
            </a:r>
            <a:endParaRPr lang="en-US" altLang="ko-KR" sz="18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8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ko-KR" sz="2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990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테마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1244</TotalTime>
  <Words>231</Words>
  <Application>Microsoft Office PowerPoint</Application>
  <PresentationFormat>사용자 지정</PresentationFormat>
  <Paragraphs>76</Paragraphs>
  <Slides>9</Slides>
  <Notes>9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패싯</vt:lpstr>
      <vt:lpstr>수위 측정 프로젝트 </vt:lpstr>
      <vt:lpstr>수위측정 프로젝트</vt:lpstr>
      <vt:lpstr>수위측정 프로젝트</vt:lpstr>
      <vt:lpstr>수위측정 프로젝트</vt:lpstr>
      <vt:lpstr>수위측정 프로젝트</vt:lpstr>
      <vt:lpstr>수위측정 프로젝트</vt:lpstr>
      <vt:lpstr>수위측정 프로젝트</vt:lpstr>
      <vt:lpstr>수위측정 프로젝트</vt:lpstr>
      <vt:lpstr>수위측정 프로젝트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R&amp;D 포트폴리오</dc:title>
  <dc:creator>USER</dc:creator>
  <cp:lastModifiedBy>JDK</cp:lastModifiedBy>
  <cp:revision>47</cp:revision>
  <dcterms:created xsi:type="dcterms:W3CDTF">2020-08-04T06:11:51Z</dcterms:created>
  <dcterms:modified xsi:type="dcterms:W3CDTF">2020-08-29T05:24:19Z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